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93" r:id="rId2"/>
    <p:sldId id="319" r:id="rId3"/>
    <p:sldId id="313" r:id="rId4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45" autoAdjust="0"/>
    <p:restoredTop sz="86392" autoAdjust="0"/>
  </p:normalViewPr>
  <p:slideViewPr>
    <p:cSldViewPr>
      <p:cViewPr>
        <p:scale>
          <a:sx n="100" d="100"/>
          <a:sy n="100" d="100"/>
        </p:scale>
        <p:origin x="-1432" y="-8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5" Type="http://schemas.openxmlformats.org/officeDocument/2006/relationships/image" Target="../media/image8.wmf"/><Relationship Id="rId1" Type="http://schemas.openxmlformats.org/officeDocument/2006/relationships/image" Target="../media/image4.wmf"/><Relationship Id="rId2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5" Type="http://schemas.openxmlformats.org/officeDocument/2006/relationships/image" Target="../media/image8.wmf"/><Relationship Id="rId1" Type="http://schemas.openxmlformats.org/officeDocument/2006/relationships/image" Target="../media/image4.wmf"/><Relationship Id="rId2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119AE-EEDC-4BBE-BBA2-D1A6F3672EC5}" type="datetimeFigureOut">
              <a:rPr lang="da-DK" smtClean="0"/>
              <a:pPr/>
              <a:t>10/12/12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12CA0-3A88-490A-85EB-3521C3BFA04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9187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D8A88-E558-4A74-B348-348FAEED7D6A}" type="slidenum">
              <a:rPr lang="da-DK" smtClean="0"/>
              <a:pPr/>
              <a:t>1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12CA0-3A88-490A-85EB-3521C3BFA04F}" type="slidenum">
              <a:rPr lang="da-DK" smtClean="0"/>
              <a:pPr/>
              <a:t>2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vinklet trekan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17" name="U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a-DK" smtClean="0"/>
              <a:t>Klik for at redigere undertiteltypografien i masteren</a:t>
            </a:r>
            <a:endParaRPr kumimoji="0" lang="en-US"/>
          </a:p>
        </p:txBody>
      </p:sp>
      <p:grpSp>
        <p:nvGrpSpPr>
          <p:cNvPr id="2" name="Grup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Kombinationstegning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Kombinationstegning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Kombinationstegning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Lige forbindelse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Pladsholder til dato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853F268-8D90-4BE8-A604-196C2D423A40}" type="datetimeFigureOut">
              <a:rPr lang="da-DK" smtClean="0"/>
              <a:pPr/>
              <a:t>10/12/12</a:t>
            </a:fld>
            <a:endParaRPr lang="da-DK"/>
          </a:p>
        </p:txBody>
      </p:sp>
      <p:sp>
        <p:nvSpPr>
          <p:cNvPr id="19" name="Pladsholder til sidefod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da-DK"/>
          </a:p>
        </p:txBody>
      </p:sp>
      <p:sp>
        <p:nvSpPr>
          <p:cNvPr id="27" name="Pladsholder til dias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4DC4758-2F43-49CF-A381-052B32ECFE3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53F268-8D90-4BE8-A604-196C2D423A40}" type="datetimeFigureOut">
              <a:rPr lang="da-DK" smtClean="0"/>
              <a:pPr/>
              <a:t>10/12/12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DC4758-2F43-49CF-A381-052B32ECFE3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53F268-8D90-4BE8-A604-196C2D423A40}" type="datetimeFigureOut">
              <a:rPr lang="da-DK" smtClean="0"/>
              <a:pPr/>
              <a:t>10/12/12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DC4758-2F43-49CF-A381-052B32ECFE3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53F268-8D90-4BE8-A604-196C2D423A40}" type="datetimeFigureOut">
              <a:rPr lang="da-DK" smtClean="0"/>
              <a:pPr/>
              <a:t>10/12/12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DC4758-2F43-49CF-A381-052B32ECFE3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53F268-8D90-4BE8-A604-196C2D423A40}" type="datetimeFigureOut">
              <a:rPr lang="da-DK" smtClean="0"/>
              <a:pPr/>
              <a:t>10/12/12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DC4758-2F43-49CF-A381-052B32ECFE3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Vinke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inke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53F268-8D90-4BE8-A604-196C2D423A40}" type="datetimeFigureOut">
              <a:rPr lang="da-DK" smtClean="0"/>
              <a:pPr/>
              <a:t>10/12/12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DC4758-2F43-49CF-A381-052B32ECFE3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53F268-8D90-4BE8-A604-196C2D423A40}" type="datetimeFigureOut">
              <a:rPr lang="da-DK" smtClean="0"/>
              <a:pPr/>
              <a:t>10/12/12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DC4758-2F43-49CF-A381-052B32ECFE3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53F268-8D90-4BE8-A604-196C2D423A40}" type="datetimeFigureOut">
              <a:rPr lang="da-DK" smtClean="0"/>
              <a:pPr/>
              <a:t>10/12/12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DC4758-2F43-49CF-A381-052B32ECFE3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53F268-8D90-4BE8-A604-196C2D423A40}" type="datetimeFigureOut">
              <a:rPr lang="da-DK" smtClean="0"/>
              <a:pPr/>
              <a:t>10/12/12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DC4758-2F43-49CF-A381-052B32ECFE3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853F268-8D90-4BE8-A604-196C2D423A40}" type="datetimeFigureOut">
              <a:rPr lang="da-DK" smtClean="0"/>
              <a:pPr/>
              <a:t>10/12/12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DC4758-2F43-49CF-A381-052B32ECFE3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a-DK" smtClean="0"/>
              <a:t>Klik på ikonet for at tilføje et billede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853F268-8D90-4BE8-A604-196C2D423A40}" type="datetimeFigureOut">
              <a:rPr lang="da-DK" smtClean="0"/>
              <a:pPr/>
              <a:t>10/12/12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4DC4758-2F43-49CF-A381-052B32ECFE3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8" name="Kombinationstegning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Kombinationstegning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tvinklet trekan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Lige forbindelse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inke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inke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ombinationstegning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Kombinationstegning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tvinklet trekan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Lige forbindelse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ladsholder til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0" name="Pladsholder til teks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  <a:p>
            <a:pPr lvl="1" eaLnBrk="1" latinLnBrk="0" hangingPunct="1"/>
            <a:r>
              <a:rPr kumimoji="0" lang="da-DK" smtClean="0"/>
              <a:t>Andet niveau</a:t>
            </a:r>
          </a:p>
          <a:p>
            <a:pPr lvl="2" eaLnBrk="1" latinLnBrk="0" hangingPunct="1"/>
            <a:r>
              <a:rPr kumimoji="0" lang="da-DK" smtClean="0"/>
              <a:t>Tredje niveau</a:t>
            </a:r>
          </a:p>
          <a:p>
            <a:pPr lvl="3" eaLnBrk="1" latinLnBrk="0" hangingPunct="1"/>
            <a:r>
              <a:rPr kumimoji="0" lang="da-DK" smtClean="0"/>
              <a:t>Fjerde niveau</a:t>
            </a:r>
          </a:p>
          <a:p>
            <a:pPr lvl="4" eaLnBrk="1" latinLnBrk="0" hangingPunct="1"/>
            <a:r>
              <a:rPr kumimoji="0" lang="da-DK" smtClean="0"/>
              <a:t>Femte niveau</a:t>
            </a:r>
            <a:endParaRPr kumimoji="0" lang="en-US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853F268-8D90-4BE8-A604-196C2D423A40}" type="datetimeFigureOut">
              <a:rPr lang="da-DK" smtClean="0"/>
              <a:pPr/>
              <a:t>10/12/12</a:t>
            </a:fld>
            <a:endParaRPr lang="da-DK"/>
          </a:p>
        </p:txBody>
      </p:sp>
      <p:sp>
        <p:nvSpPr>
          <p:cNvPr id="22" name="Pladsholder til sidefod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da-DK"/>
          </a:p>
        </p:txBody>
      </p:sp>
      <p:sp>
        <p:nvSpPr>
          <p:cNvPr id="18" name="Pladsholder til dias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4DC4758-2F43-49CF-A381-052B32ECFE3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w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8.wmf"/><Relationship Id="rId14" Type="http://schemas.openxmlformats.org/officeDocument/2006/relationships/image" Target="../media/image3.emf"/><Relationship Id="rId15" Type="http://schemas.openxmlformats.org/officeDocument/2006/relationships/image" Target="../media/image9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6.wmf"/><Relationship Id="rId10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.bin"/><Relationship Id="rId12" Type="http://schemas.openxmlformats.org/officeDocument/2006/relationships/image" Target="../media/image8.wmf"/><Relationship Id="rId13" Type="http://schemas.openxmlformats.org/officeDocument/2006/relationships/image" Target="../media/image3.emf"/><Relationship Id="rId14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8.xml"/><Relationship Id="rId3" Type="http://schemas.openxmlformats.org/officeDocument/2006/relationships/oleObject" Target="../embeddings/oleObject6.bin"/><Relationship Id="rId4" Type="http://schemas.openxmlformats.org/officeDocument/2006/relationships/image" Target="../media/image4.w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5.w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6.w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506" y="0"/>
            <a:ext cx="456123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felt 6"/>
          <p:cNvSpPr txBox="1"/>
          <p:nvPr/>
        </p:nvSpPr>
        <p:spPr>
          <a:xfrm>
            <a:off x="395536" y="1268760"/>
            <a:ext cx="4104456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Nye FIX-marineladere</a:t>
            </a:r>
            <a:endParaRPr lang="da-DK" b="1" dirty="0" smtClean="0"/>
          </a:p>
          <a:p>
            <a:endParaRPr lang="da-DK" dirty="0" smtClean="0"/>
          </a:p>
          <a:p>
            <a:pPr marL="285750" indent="-285750">
              <a:buFont typeface="Arial"/>
              <a:buChar char="•"/>
            </a:pPr>
            <a:r>
              <a:rPr lang="da-DK" dirty="0" smtClean="0"/>
              <a:t>Vandtæt</a:t>
            </a:r>
            <a:endParaRPr lang="da-DK" dirty="0" smtClean="0"/>
          </a:p>
          <a:p>
            <a:pPr marL="285750" indent="-285750">
              <a:buFont typeface="Arial"/>
              <a:buChar char="•"/>
            </a:pPr>
            <a:r>
              <a:rPr lang="da-DK" dirty="0" smtClean="0"/>
              <a:t>Lydløs, ingen blæser</a:t>
            </a:r>
            <a:endParaRPr lang="da-DK" dirty="0" smtClean="0"/>
          </a:p>
          <a:p>
            <a:pPr marL="285750" indent="-285750">
              <a:buFont typeface="Arial"/>
              <a:buChar char="•"/>
            </a:pPr>
            <a:r>
              <a:rPr lang="da-DK" dirty="0" smtClean="0"/>
              <a:t>Indbygget regulator – MPPT</a:t>
            </a:r>
            <a:endParaRPr lang="da-DK" dirty="0" smtClean="0"/>
          </a:p>
          <a:p>
            <a:pPr marL="285750" indent="-285750">
              <a:buFont typeface="Arial"/>
              <a:buChar char="•"/>
            </a:pPr>
            <a:r>
              <a:rPr lang="da-DK" dirty="0" smtClean="0"/>
              <a:t>Mulighed for input fra sol</a:t>
            </a:r>
            <a:endParaRPr lang="da-DK" dirty="0" smtClean="0"/>
          </a:p>
          <a:p>
            <a:pPr marL="285750" indent="-285750">
              <a:buFont typeface="Arial"/>
              <a:buChar char="•"/>
            </a:pPr>
            <a:r>
              <a:rPr lang="da-DK" dirty="0" smtClean="0"/>
              <a:t>Simpel kabelføring</a:t>
            </a:r>
            <a:endParaRPr lang="da-DK" dirty="0" smtClean="0"/>
          </a:p>
          <a:p>
            <a:pPr marL="285750" indent="-285750">
              <a:buFont typeface="Arial"/>
              <a:buChar char="•"/>
            </a:pPr>
            <a:r>
              <a:rPr lang="da-DK" dirty="0" smtClean="0"/>
              <a:t>Hurtig patenteret ladning</a:t>
            </a:r>
            <a:endParaRPr lang="da-DK" dirty="0" smtClean="0"/>
          </a:p>
          <a:p>
            <a:pPr marL="285750" indent="-285750">
              <a:buFont typeface="Arial"/>
              <a:buChar char="•"/>
            </a:pPr>
            <a:r>
              <a:rPr lang="da-DK" dirty="0" smtClean="0"/>
              <a:t>Ingen diodesplitter</a:t>
            </a:r>
            <a:endParaRPr lang="da-DK" dirty="0" smtClean="0"/>
          </a:p>
          <a:p>
            <a:pPr marL="285750" indent="-285750">
              <a:buFont typeface="Arial"/>
              <a:buChar char="•"/>
            </a:pPr>
            <a:r>
              <a:rPr lang="da-DK" dirty="0" smtClean="0"/>
              <a:t>Intet skillerelæ</a:t>
            </a:r>
            <a:endParaRPr lang="da-DK" dirty="0" smtClean="0"/>
          </a:p>
          <a:p>
            <a:pPr marL="285750" indent="-285750">
              <a:buFont typeface="Arial"/>
              <a:buChar char="•"/>
            </a:pPr>
            <a:r>
              <a:rPr lang="da-DK" dirty="0" smtClean="0"/>
              <a:t>Elektronisk switch</a:t>
            </a:r>
            <a:endParaRPr lang="da-DK" dirty="0" smtClean="0"/>
          </a:p>
          <a:p>
            <a:pPr marL="285750" indent="-285750">
              <a:buFont typeface="Arial"/>
              <a:buChar char="•"/>
            </a:pPr>
            <a:r>
              <a:rPr lang="da-DK" dirty="0" smtClean="0"/>
              <a:t>Klasse II godkendt</a:t>
            </a:r>
            <a:endParaRPr lang="da-DK" dirty="0" smtClean="0"/>
          </a:p>
          <a:p>
            <a:pPr marL="285750" indent="-285750">
              <a:buFont typeface="Arial"/>
              <a:buChar char="•"/>
            </a:pPr>
            <a:r>
              <a:rPr lang="da-DK" dirty="0" smtClean="0"/>
              <a:t>Indbygget konverter</a:t>
            </a:r>
            <a:endParaRPr lang="da-DK" dirty="0" smtClean="0"/>
          </a:p>
          <a:p>
            <a:pPr marL="285750" indent="-285750">
              <a:buFont typeface="Arial"/>
              <a:buChar char="•"/>
            </a:pPr>
            <a:r>
              <a:rPr lang="da-DK" dirty="0" smtClean="0"/>
              <a:t>Temperaturkompensering</a:t>
            </a:r>
            <a:endParaRPr lang="da-DK" dirty="0" smtClean="0"/>
          </a:p>
          <a:p>
            <a:pPr marL="285750" indent="-285750">
              <a:buFont typeface="Arial"/>
              <a:buChar char="•"/>
            </a:pPr>
            <a:r>
              <a:rPr lang="da-DK" dirty="0" smtClean="0"/>
              <a:t>Tilpasset alle batterier</a:t>
            </a:r>
            <a:endParaRPr lang="da-DK" dirty="0" smtClean="0"/>
          </a:p>
          <a:p>
            <a:pPr marL="285750" indent="-285750">
              <a:buFont typeface="Arial"/>
              <a:buChar char="•"/>
            </a:pPr>
            <a:r>
              <a:rPr lang="da-DK" dirty="0" smtClean="0"/>
              <a:t>Minimum af effekttab</a:t>
            </a:r>
            <a:endParaRPr lang="da-DK" dirty="0" smtClean="0"/>
          </a:p>
          <a:p>
            <a:pPr marL="285750" indent="-285750">
              <a:buFont typeface="Arial"/>
              <a:buChar char="•"/>
            </a:pPr>
            <a:endParaRPr lang="da-DK" dirty="0" smtClean="0"/>
          </a:p>
          <a:p>
            <a:pPr marL="285750" indent="-285750">
              <a:buFont typeface="Arial"/>
              <a:buChar char="•"/>
            </a:pPr>
            <a:endParaRPr lang="da-DK" dirty="0" smtClean="0"/>
          </a:p>
          <a:p>
            <a:pPr marL="285750" indent="-285750">
              <a:buFont typeface="Arial"/>
              <a:buChar char="•"/>
            </a:pPr>
            <a:endParaRPr lang="da-DK" dirty="0" smtClean="0"/>
          </a:p>
          <a:p>
            <a:pPr marL="285750" indent="-285750">
              <a:buFont typeface="Arial"/>
              <a:buChar char="•"/>
            </a:pPr>
            <a:endParaRPr lang="da-DK" dirty="0" smtClean="0"/>
          </a:p>
          <a:p>
            <a:pPr marL="285750" indent="-285750">
              <a:buFont typeface="Arial"/>
              <a:buChar char="•"/>
            </a:pPr>
            <a:endParaRPr lang="da-DK" dirty="0"/>
          </a:p>
        </p:txBody>
      </p:sp>
      <p:pic>
        <p:nvPicPr>
          <p:cNvPr id="6" name="Billede 5" descr="JK medico blaa logo_pos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60648"/>
            <a:ext cx="3384376" cy="84646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Tm="11107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495800" y="4038600"/>
          <a:ext cx="1527175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6" name="AutoSketch Drawing" r:id="rId4" imgW="1526400" imgH="915840" progId="AutoSketch.Drawing.7">
                  <p:embed/>
                </p:oleObj>
              </mc:Choice>
              <mc:Fallback>
                <p:oleObj name="AutoSketch Drawing" r:id="rId4" imgW="1526400" imgH="915840" progId="AutoSketch.Drawing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038600"/>
                        <a:ext cx="1527175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2667000" y="4038600"/>
          <a:ext cx="1527175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7" name="AutoSketch Drawing" r:id="rId6" imgW="1526400" imgH="915840" progId="AutoSketch.Drawing.7">
                  <p:embed/>
                </p:oleObj>
              </mc:Choice>
              <mc:Fallback>
                <p:oleObj name="AutoSketch Drawing" r:id="rId6" imgW="1526400" imgH="915840" progId="AutoSketch.Drawing.7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038600"/>
                        <a:ext cx="1527175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6705600" y="4876800"/>
          <a:ext cx="992187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8" name="AutoSketch Drawing" r:id="rId8" imgW="992160" imgH="839160" progId="AutoSketch.Drawing.7">
                  <p:embed/>
                </p:oleObj>
              </mc:Choice>
              <mc:Fallback>
                <p:oleObj name="AutoSketch Drawing" r:id="rId8" imgW="992160" imgH="839160" progId="AutoSketch.Drawing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876800"/>
                        <a:ext cx="992187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1300533" y="5334000"/>
          <a:ext cx="1411287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9" name="AutoSketch Drawing" r:id="rId10" imgW="1411920" imgH="1029960" progId="AutoSketch.Drawing.7">
                  <p:embed/>
                </p:oleObj>
              </mc:Choice>
              <mc:Fallback>
                <p:oleObj name="AutoSketch Drawing" r:id="rId10" imgW="1411920" imgH="1029960" progId="AutoSketch.Drawing.7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533" y="5334000"/>
                        <a:ext cx="1411287" cy="103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e 77"/>
          <p:cNvGrpSpPr/>
          <p:nvPr/>
        </p:nvGrpSpPr>
        <p:grpSpPr>
          <a:xfrm>
            <a:off x="1295400" y="4116386"/>
            <a:ext cx="1600200" cy="1328460"/>
            <a:chOff x="1295400" y="4114799"/>
            <a:chExt cx="1600200" cy="1328460"/>
          </a:xfrm>
        </p:grpSpPr>
        <p:cxnSp>
          <p:nvCxnSpPr>
            <p:cNvPr id="17" name="Vinklet forbindelse 16"/>
            <p:cNvCxnSpPr/>
            <p:nvPr/>
          </p:nvCxnSpPr>
          <p:spPr>
            <a:xfrm rot="10800000" flipV="1">
              <a:off x="1295400" y="4114799"/>
              <a:ext cx="1600200" cy="1328459"/>
            </a:xfrm>
            <a:prstGeom prst="bentConnector3">
              <a:avLst>
                <a:gd name="adj1" fmla="val 10000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Lige forbindelse 22"/>
            <p:cNvCxnSpPr/>
            <p:nvPr/>
          </p:nvCxnSpPr>
          <p:spPr>
            <a:xfrm flipH="1">
              <a:off x="1295400" y="5443259"/>
              <a:ext cx="3048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e 33"/>
          <p:cNvGrpSpPr/>
          <p:nvPr/>
        </p:nvGrpSpPr>
        <p:grpSpPr>
          <a:xfrm>
            <a:off x="5791200" y="4114800"/>
            <a:ext cx="1121060" cy="1219200"/>
            <a:chOff x="5181600" y="3505200"/>
            <a:chExt cx="1121060" cy="1219200"/>
          </a:xfrm>
        </p:grpSpPr>
        <p:cxnSp>
          <p:nvCxnSpPr>
            <p:cNvPr id="9" name="Vinklet forbindelse 8"/>
            <p:cNvCxnSpPr/>
            <p:nvPr/>
          </p:nvCxnSpPr>
          <p:spPr>
            <a:xfrm rot="16200000" flipH="1">
              <a:off x="4991100" y="3695700"/>
              <a:ext cx="1219200" cy="838200"/>
            </a:xfrm>
            <a:prstGeom prst="bentConnector3">
              <a:avLst>
                <a:gd name="adj1" fmla="val 2136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ge forbindelse 32"/>
            <p:cNvCxnSpPr/>
            <p:nvPr/>
          </p:nvCxnSpPr>
          <p:spPr>
            <a:xfrm flipH="1">
              <a:off x="6019800" y="4724400"/>
              <a:ext cx="28286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pe 40"/>
          <p:cNvGrpSpPr/>
          <p:nvPr/>
        </p:nvGrpSpPr>
        <p:grpSpPr>
          <a:xfrm>
            <a:off x="1084745" y="4464328"/>
            <a:ext cx="1753049" cy="490259"/>
            <a:chOff x="8412089" y="4591805"/>
            <a:chExt cx="1753049" cy="490259"/>
          </a:xfrm>
        </p:grpSpPr>
        <p:cxnSp>
          <p:nvCxnSpPr>
            <p:cNvPr id="39" name="Lige pilforbindelse 38"/>
            <p:cNvCxnSpPr/>
            <p:nvPr/>
          </p:nvCxnSpPr>
          <p:spPr>
            <a:xfrm>
              <a:off x="8412089" y="4591805"/>
              <a:ext cx="0" cy="4572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kstboks 39"/>
            <p:cNvSpPr txBox="1"/>
            <p:nvPr/>
          </p:nvSpPr>
          <p:spPr>
            <a:xfrm>
              <a:off x="8633010" y="4712732"/>
              <a:ext cx="1532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 smtClean="0">
                  <a:solidFill>
                    <a:srgbClr val="FF0000"/>
                  </a:solidFill>
                  <a:latin typeface="Myriad Pro" pitchFamily="34" charset="0"/>
                </a:rPr>
                <a:t>300A/10 </a:t>
              </a:r>
              <a:r>
                <a:rPr lang="da-DK" dirty="0" smtClean="0">
                  <a:solidFill>
                    <a:srgbClr val="FF0000"/>
                  </a:solidFill>
                  <a:latin typeface="Myriad Pro" pitchFamily="34" charset="0"/>
                </a:rPr>
                <a:t>sek.</a:t>
              </a:r>
              <a:endParaRPr lang="da-DK" dirty="0">
                <a:solidFill>
                  <a:srgbClr val="FF0000"/>
                </a:solidFill>
                <a:latin typeface="Myriad Pro" pitchFamily="34" charset="0"/>
              </a:endParaRPr>
            </a:p>
          </p:txBody>
        </p:sp>
      </p:grpSp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3276600" y="152400"/>
          <a:ext cx="2049668" cy="3222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0" name="AutoSketch Drawing" r:id="rId12" imgW="3751920" imgH="5897880" progId="AutoSketch.Drawing.7">
                  <p:embed/>
                </p:oleObj>
              </mc:Choice>
              <mc:Fallback>
                <p:oleObj name="AutoSketch Drawing" r:id="rId12" imgW="3751920" imgH="5897880" progId="AutoSketch.Drawing.7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52400"/>
                        <a:ext cx="2049668" cy="32223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uppe 76"/>
          <p:cNvGrpSpPr/>
          <p:nvPr/>
        </p:nvGrpSpPr>
        <p:grpSpPr>
          <a:xfrm>
            <a:off x="4463988" y="3048000"/>
            <a:ext cx="1327212" cy="1066800"/>
            <a:chOff x="4463988" y="3048000"/>
            <a:chExt cx="1327212" cy="1066800"/>
          </a:xfrm>
        </p:grpSpPr>
        <p:cxnSp>
          <p:nvCxnSpPr>
            <p:cNvPr id="57" name="Lige forbindelse 56"/>
            <p:cNvCxnSpPr/>
            <p:nvPr/>
          </p:nvCxnSpPr>
          <p:spPr>
            <a:xfrm>
              <a:off x="4463988" y="3048000"/>
              <a:ext cx="0" cy="6858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Lige forbindelse 58"/>
            <p:cNvCxnSpPr/>
            <p:nvPr/>
          </p:nvCxnSpPr>
          <p:spPr>
            <a:xfrm>
              <a:off x="4463988" y="3733800"/>
              <a:ext cx="132721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Lige forbindelse 60"/>
            <p:cNvCxnSpPr/>
            <p:nvPr/>
          </p:nvCxnSpPr>
          <p:spPr>
            <a:xfrm>
              <a:off x="5791200" y="3733800"/>
              <a:ext cx="0" cy="381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pe 75"/>
          <p:cNvGrpSpPr/>
          <p:nvPr/>
        </p:nvGrpSpPr>
        <p:grpSpPr>
          <a:xfrm>
            <a:off x="2895600" y="3048000"/>
            <a:ext cx="1298575" cy="1066800"/>
            <a:chOff x="2895600" y="3048000"/>
            <a:chExt cx="1298575" cy="1066800"/>
          </a:xfrm>
        </p:grpSpPr>
        <p:cxnSp>
          <p:nvCxnSpPr>
            <p:cNvPr id="45" name="Vinklet forbindelse 44"/>
            <p:cNvCxnSpPr/>
            <p:nvPr/>
          </p:nvCxnSpPr>
          <p:spPr>
            <a:xfrm flipV="1">
              <a:off x="2895600" y="3048000"/>
              <a:ext cx="1298575" cy="685800"/>
            </a:xfrm>
            <a:prstGeom prst="bentConnector3">
              <a:avLst>
                <a:gd name="adj1" fmla="val 100646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Lige forbindelse 62"/>
            <p:cNvCxnSpPr/>
            <p:nvPr/>
          </p:nvCxnSpPr>
          <p:spPr>
            <a:xfrm>
              <a:off x="2895600" y="3733800"/>
              <a:ext cx="0" cy="381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pe 86"/>
          <p:cNvGrpSpPr/>
          <p:nvPr/>
        </p:nvGrpSpPr>
        <p:grpSpPr>
          <a:xfrm>
            <a:off x="4894740" y="3839389"/>
            <a:ext cx="431528" cy="276999"/>
            <a:chOff x="2811425" y="4321555"/>
            <a:chExt cx="431528" cy="276999"/>
          </a:xfrm>
        </p:grpSpPr>
        <p:cxnSp>
          <p:nvCxnSpPr>
            <p:cNvPr id="80" name="Lige pilforbindelse 79"/>
            <p:cNvCxnSpPr/>
            <p:nvPr/>
          </p:nvCxnSpPr>
          <p:spPr>
            <a:xfrm>
              <a:off x="2848725" y="4321555"/>
              <a:ext cx="39422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kstboks 80"/>
            <p:cNvSpPr txBox="1"/>
            <p:nvPr/>
          </p:nvSpPr>
          <p:spPr>
            <a:xfrm>
              <a:off x="2811425" y="4321555"/>
              <a:ext cx="4315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200" dirty="0" smtClean="0">
                  <a:solidFill>
                    <a:srgbClr val="FF0000"/>
                  </a:solidFill>
                </a:rPr>
                <a:t>20A</a:t>
              </a:r>
              <a:endParaRPr lang="da-DK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uppe 85"/>
          <p:cNvGrpSpPr/>
          <p:nvPr/>
        </p:nvGrpSpPr>
        <p:grpSpPr>
          <a:xfrm>
            <a:off x="2987824" y="3645024"/>
            <a:ext cx="881973" cy="421015"/>
            <a:chOff x="2895600" y="3237543"/>
            <a:chExt cx="881973" cy="421015"/>
          </a:xfrm>
        </p:grpSpPr>
        <p:cxnSp>
          <p:nvCxnSpPr>
            <p:cNvPr id="83" name="Lige pilforbindelse 82"/>
            <p:cNvCxnSpPr/>
            <p:nvPr/>
          </p:nvCxnSpPr>
          <p:spPr>
            <a:xfrm flipH="1">
              <a:off x="2895600" y="3237543"/>
              <a:ext cx="82809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kstboks 84"/>
            <p:cNvSpPr txBox="1"/>
            <p:nvPr/>
          </p:nvSpPr>
          <p:spPr>
            <a:xfrm>
              <a:off x="2895600" y="3381559"/>
              <a:ext cx="8819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200" dirty="0" smtClean="0">
                  <a:solidFill>
                    <a:srgbClr val="00B050"/>
                  </a:solidFill>
                </a:rPr>
                <a:t>3A/20</a:t>
              </a:r>
              <a:r>
                <a:rPr lang="da-DK" sz="1200" dirty="0" smtClean="0">
                  <a:solidFill>
                    <a:srgbClr val="FF0000"/>
                  </a:solidFill>
                </a:rPr>
                <a:t> min.</a:t>
              </a:r>
              <a:endParaRPr lang="da-DK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uppe 111"/>
          <p:cNvGrpSpPr/>
          <p:nvPr/>
        </p:nvGrpSpPr>
        <p:grpSpPr>
          <a:xfrm>
            <a:off x="3959932" y="3048000"/>
            <a:ext cx="360040" cy="1068387"/>
            <a:chOff x="3959932" y="3048000"/>
            <a:chExt cx="360040" cy="1068387"/>
          </a:xfrm>
        </p:grpSpPr>
        <p:cxnSp>
          <p:nvCxnSpPr>
            <p:cNvPr id="94" name="Lige forbindelse 93"/>
            <p:cNvCxnSpPr/>
            <p:nvPr/>
          </p:nvCxnSpPr>
          <p:spPr>
            <a:xfrm flipV="1">
              <a:off x="3959932" y="3933056"/>
              <a:ext cx="0" cy="1817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Lige forbindelse 100"/>
            <p:cNvCxnSpPr/>
            <p:nvPr/>
          </p:nvCxnSpPr>
          <p:spPr>
            <a:xfrm>
              <a:off x="4319972" y="3048000"/>
              <a:ext cx="0" cy="7770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Lige forbindelse 102"/>
            <p:cNvCxnSpPr/>
            <p:nvPr/>
          </p:nvCxnSpPr>
          <p:spPr>
            <a:xfrm flipH="1">
              <a:off x="3959932" y="3825044"/>
              <a:ext cx="3600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Lige forbindelse 104"/>
            <p:cNvCxnSpPr/>
            <p:nvPr/>
          </p:nvCxnSpPr>
          <p:spPr>
            <a:xfrm>
              <a:off x="3959932" y="3825044"/>
              <a:ext cx="0" cy="2913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e 112"/>
          <p:cNvGrpSpPr/>
          <p:nvPr/>
        </p:nvGrpSpPr>
        <p:grpSpPr>
          <a:xfrm>
            <a:off x="4572000" y="3048000"/>
            <a:ext cx="144016" cy="1068387"/>
            <a:chOff x="4572000" y="3048000"/>
            <a:chExt cx="144016" cy="1068387"/>
          </a:xfrm>
        </p:grpSpPr>
        <p:cxnSp>
          <p:nvCxnSpPr>
            <p:cNvPr id="99" name="Lige forbindelse 98"/>
            <p:cNvCxnSpPr/>
            <p:nvPr/>
          </p:nvCxnSpPr>
          <p:spPr>
            <a:xfrm>
              <a:off x="4716016" y="3933056"/>
              <a:ext cx="0" cy="1833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Lige forbindelse 106"/>
            <p:cNvCxnSpPr/>
            <p:nvPr/>
          </p:nvCxnSpPr>
          <p:spPr>
            <a:xfrm>
              <a:off x="4572000" y="3048000"/>
              <a:ext cx="0" cy="3267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Lige forbindelse 108"/>
            <p:cNvCxnSpPr/>
            <p:nvPr/>
          </p:nvCxnSpPr>
          <p:spPr>
            <a:xfrm>
              <a:off x="4572000" y="3374792"/>
              <a:ext cx="14401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Lige forbindelse 110"/>
            <p:cNvCxnSpPr/>
            <p:nvPr/>
          </p:nvCxnSpPr>
          <p:spPr>
            <a:xfrm>
              <a:off x="4716016" y="3374792"/>
              <a:ext cx="0" cy="740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e 155"/>
          <p:cNvGrpSpPr/>
          <p:nvPr/>
        </p:nvGrpSpPr>
        <p:grpSpPr>
          <a:xfrm>
            <a:off x="2286000" y="5517231"/>
            <a:ext cx="4791075" cy="1008113"/>
            <a:chOff x="2286000" y="5444845"/>
            <a:chExt cx="4791075" cy="1080500"/>
          </a:xfrm>
        </p:grpSpPr>
        <p:sp>
          <p:nvSpPr>
            <p:cNvPr id="121" name="Kombinationstegning 120"/>
            <p:cNvSpPr/>
            <p:nvPr/>
          </p:nvSpPr>
          <p:spPr>
            <a:xfrm>
              <a:off x="2286000" y="5444845"/>
              <a:ext cx="4791075" cy="1080500"/>
            </a:xfrm>
            <a:custGeom>
              <a:avLst/>
              <a:gdLst>
                <a:gd name="connsiteX0" fmla="*/ 0 w 4791075"/>
                <a:gd name="connsiteY0" fmla="*/ 1338263 h 1338263"/>
                <a:gd name="connsiteX1" fmla="*/ 0 w 4791075"/>
                <a:gd name="connsiteY1" fmla="*/ 919163 h 1338263"/>
                <a:gd name="connsiteX2" fmla="*/ 452438 w 4791075"/>
                <a:gd name="connsiteY2" fmla="*/ 919163 h 1338263"/>
                <a:gd name="connsiteX3" fmla="*/ 523875 w 4791075"/>
                <a:gd name="connsiteY3" fmla="*/ 800100 h 1338263"/>
                <a:gd name="connsiteX4" fmla="*/ 523875 w 4791075"/>
                <a:gd name="connsiteY4" fmla="*/ 95250 h 1338263"/>
                <a:gd name="connsiteX5" fmla="*/ 619125 w 4791075"/>
                <a:gd name="connsiteY5" fmla="*/ 0 h 1338263"/>
                <a:gd name="connsiteX6" fmla="*/ 4052888 w 4791075"/>
                <a:gd name="connsiteY6" fmla="*/ 0 h 1338263"/>
                <a:gd name="connsiteX7" fmla="*/ 4467225 w 4791075"/>
                <a:gd name="connsiteY7" fmla="*/ 366713 h 1338263"/>
                <a:gd name="connsiteX8" fmla="*/ 4786313 w 4791075"/>
                <a:gd name="connsiteY8" fmla="*/ 366713 h 1338263"/>
                <a:gd name="connsiteX9" fmla="*/ 4791075 w 4791075"/>
                <a:gd name="connsiteY9" fmla="*/ 1295400 h 1338263"/>
                <a:gd name="connsiteX10" fmla="*/ 0 w 4791075"/>
                <a:gd name="connsiteY10" fmla="*/ 1338263 h 133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91075" h="1338263">
                  <a:moveTo>
                    <a:pt x="0" y="1338263"/>
                  </a:moveTo>
                  <a:lnTo>
                    <a:pt x="0" y="919163"/>
                  </a:lnTo>
                  <a:lnTo>
                    <a:pt x="452438" y="919163"/>
                  </a:lnTo>
                  <a:lnTo>
                    <a:pt x="523875" y="800100"/>
                  </a:lnTo>
                  <a:lnTo>
                    <a:pt x="523875" y="95250"/>
                  </a:lnTo>
                  <a:lnTo>
                    <a:pt x="619125" y="0"/>
                  </a:lnTo>
                  <a:lnTo>
                    <a:pt x="4052888" y="0"/>
                  </a:lnTo>
                  <a:lnTo>
                    <a:pt x="4467225" y="366713"/>
                  </a:lnTo>
                  <a:lnTo>
                    <a:pt x="4786313" y="366713"/>
                  </a:lnTo>
                  <a:cubicBezTo>
                    <a:pt x="4787900" y="676275"/>
                    <a:pt x="4789488" y="985838"/>
                    <a:pt x="4791075" y="1295400"/>
                  </a:cubicBezTo>
                  <a:lnTo>
                    <a:pt x="0" y="1338263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2" name="Tekstboks 121"/>
            <p:cNvSpPr txBox="1"/>
            <p:nvPr/>
          </p:nvSpPr>
          <p:spPr>
            <a:xfrm>
              <a:off x="6239229" y="6088650"/>
              <a:ext cx="780342" cy="3693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da-DK" dirty="0" smtClean="0"/>
                <a:t>Motor</a:t>
              </a:r>
              <a:endParaRPr lang="da-DK" dirty="0"/>
            </a:p>
          </p:txBody>
        </p:sp>
      </p:grpSp>
      <p:cxnSp>
        <p:nvCxnSpPr>
          <p:cNvPr id="124" name="Lige forbindelse 123"/>
          <p:cNvCxnSpPr/>
          <p:nvPr/>
        </p:nvCxnSpPr>
        <p:spPr>
          <a:xfrm>
            <a:off x="2231740" y="6273316"/>
            <a:ext cx="20882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e 151"/>
          <p:cNvGrpSpPr/>
          <p:nvPr/>
        </p:nvGrpSpPr>
        <p:grpSpPr>
          <a:xfrm>
            <a:off x="3941930" y="4114798"/>
            <a:ext cx="2970330" cy="2158518"/>
            <a:chOff x="3941930" y="4114798"/>
            <a:chExt cx="2970330" cy="2158518"/>
          </a:xfrm>
        </p:grpSpPr>
        <p:cxnSp>
          <p:nvCxnSpPr>
            <p:cNvPr id="127" name="Lige forbindelse 126"/>
            <p:cNvCxnSpPr/>
            <p:nvPr/>
          </p:nvCxnSpPr>
          <p:spPr>
            <a:xfrm flipV="1">
              <a:off x="4319972" y="4114798"/>
              <a:ext cx="0" cy="21585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uppe 150"/>
            <p:cNvGrpSpPr/>
            <p:nvPr/>
          </p:nvGrpSpPr>
          <p:grpSpPr>
            <a:xfrm>
              <a:off x="3941930" y="4114798"/>
              <a:ext cx="2970330" cy="1330049"/>
              <a:chOff x="3941930" y="4114798"/>
              <a:chExt cx="2970330" cy="1330049"/>
            </a:xfrm>
          </p:grpSpPr>
          <p:cxnSp>
            <p:nvCxnSpPr>
              <p:cNvPr id="138" name="Lige forbindelse 137"/>
              <p:cNvCxnSpPr/>
              <p:nvPr/>
            </p:nvCxnSpPr>
            <p:spPr>
              <a:xfrm flipH="1">
                <a:off x="4391980" y="5444845"/>
                <a:ext cx="2520280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uppe 149"/>
              <p:cNvGrpSpPr/>
              <p:nvPr/>
            </p:nvGrpSpPr>
            <p:grpSpPr>
              <a:xfrm>
                <a:off x="3941930" y="4114798"/>
                <a:ext cx="2952328" cy="1330049"/>
                <a:chOff x="3941930" y="4114798"/>
                <a:chExt cx="2952328" cy="1330049"/>
              </a:xfrm>
            </p:grpSpPr>
            <p:cxnSp>
              <p:nvCxnSpPr>
                <p:cNvPr id="133" name="Lige forbindelse 132"/>
                <p:cNvCxnSpPr/>
                <p:nvPr/>
              </p:nvCxnSpPr>
              <p:spPr>
                <a:xfrm flipV="1">
                  <a:off x="4391980" y="4114798"/>
                  <a:ext cx="0" cy="133004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Lige forbindelse 141"/>
                <p:cNvCxnSpPr/>
                <p:nvPr/>
              </p:nvCxnSpPr>
              <p:spPr>
                <a:xfrm>
                  <a:off x="3959932" y="4116387"/>
                  <a:ext cx="756084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" name="Gruppe 148"/>
                <p:cNvGrpSpPr/>
                <p:nvPr/>
              </p:nvGrpSpPr>
              <p:grpSpPr>
                <a:xfrm>
                  <a:off x="3941930" y="4114799"/>
                  <a:ext cx="2952328" cy="1330048"/>
                  <a:chOff x="3941930" y="4114799"/>
                  <a:chExt cx="2952328" cy="1330048"/>
                </a:xfrm>
              </p:grpSpPr>
              <p:cxnSp>
                <p:nvCxnSpPr>
                  <p:cNvPr id="146" name="Lige forbindelse 145"/>
                  <p:cNvCxnSpPr/>
                  <p:nvPr/>
                </p:nvCxnSpPr>
                <p:spPr>
                  <a:xfrm flipV="1">
                    <a:off x="4373978" y="4114799"/>
                    <a:ext cx="0" cy="133004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Lige forbindelse 146"/>
                  <p:cNvCxnSpPr/>
                  <p:nvPr/>
                </p:nvCxnSpPr>
                <p:spPr>
                  <a:xfrm flipH="1">
                    <a:off x="4373978" y="5444846"/>
                    <a:ext cx="2520280" cy="1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Lige forbindelse 147"/>
                  <p:cNvCxnSpPr/>
                  <p:nvPr/>
                </p:nvCxnSpPr>
                <p:spPr>
                  <a:xfrm>
                    <a:off x="3941930" y="4116388"/>
                    <a:ext cx="75608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157" name="Tekstboks 156"/>
          <p:cNvSpPr txBox="1"/>
          <p:nvPr/>
        </p:nvSpPr>
        <p:spPr>
          <a:xfrm>
            <a:off x="6156176" y="260648"/>
            <a:ext cx="27129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To isolerede </a:t>
            </a:r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outputs:</a:t>
            </a:r>
          </a:p>
          <a:p>
            <a:r>
              <a:rPr lang="en-US" b="1" dirty="0" smtClean="0"/>
              <a:t>CCC12201203s03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</a:t>
            </a:r>
            <a:r>
              <a:rPr lang="en-US" b="1" i="1" dirty="0" smtClean="0"/>
              <a:t> </a:t>
            </a:r>
            <a:endParaRPr lang="da-D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20A til forbrugsbatteriet</a:t>
            </a:r>
            <a:endParaRPr lang="da-D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3A til startbatteriet</a:t>
            </a:r>
          </a:p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3A input fra solpanel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60" name="Tekstboks 59"/>
          <p:cNvSpPr txBox="1"/>
          <p:nvPr/>
        </p:nvSpPr>
        <p:spPr>
          <a:xfrm>
            <a:off x="5292080" y="3429000"/>
            <a:ext cx="8819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>
                <a:solidFill>
                  <a:srgbClr val="00B050"/>
                </a:solidFill>
              </a:rPr>
              <a:t>3A/20</a:t>
            </a:r>
            <a:r>
              <a:rPr lang="da-DK" sz="1200" dirty="0" smtClean="0">
                <a:solidFill>
                  <a:srgbClr val="FF0000"/>
                </a:solidFill>
              </a:rPr>
              <a:t> min.</a:t>
            </a:r>
            <a:endParaRPr lang="da-DK" sz="1200" dirty="0">
              <a:solidFill>
                <a:srgbClr val="FF0000"/>
              </a:solidFill>
            </a:endParaRPr>
          </a:p>
        </p:txBody>
      </p:sp>
      <p:cxnSp>
        <p:nvCxnSpPr>
          <p:cNvPr id="64" name="Lige pilforbindelse 63"/>
          <p:cNvCxnSpPr>
            <a:stCxn id="60" idx="1"/>
          </p:cNvCxnSpPr>
          <p:nvPr/>
        </p:nvCxnSpPr>
        <p:spPr>
          <a:xfrm flipH="1">
            <a:off x="4803255" y="3567500"/>
            <a:ext cx="488825" cy="98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7" name="Billede 66" descr="JK medico blaa logo_pos.eps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51520" y="188640"/>
            <a:ext cx="2412853" cy="603475"/>
          </a:xfrm>
          <a:prstGeom prst="rect">
            <a:avLst/>
          </a:prstGeom>
        </p:spPr>
      </p:pic>
      <p:pic>
        <p:nvPicPr>
          <p:cNvPr id="62" name="Billede 61" descr="PB060156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51521" y="836712"/>
            <a:ext cx="2304256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8" name="Gruppe 77"/>
          <p:cNvGrpSpPr/>
          <p:nvPr/>
        </p:nvGrpSpPr>
        <p:grpSpPr>
          <a:xfrm>
            <a:off x="2195736" y="2132856"/>
            <a:ext cx="1800200" cy="1224136"/>
            <a:chOff x="2195736" y="2132856"/>
            <a:chExt cx="1800200" cy="1224136"/>
          </a:xfrm>
        </p:grpSpPr>
        <p:cxnSp>
          <p:nvCxnSpPr>
            <p:cNvPr id="72" name="Lige forbindelse 71"/>
            <p:cNvCxnSpPr/>
            <p:nvPr/>
          </p:nvCxnSpPr>
          <p:spPr>
            <a:xfrm>
              <a:off x="3995936" y="3068960"/>
              <a:ext cx="0" cy="28803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Lige forbindelse 73"/>
            <p:cNvCxnSpPr/>
            <p:nvPr/>
          </p:nvCxnSpPr>
          <p:spPr>
            <a:xfrm flipH="1">
              <a:off x="2195736" y="3356992"/>
              <a:ext cx="1800200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Lige forbindelse 76"/>
            <p:cNvCxnSpPr/>
            <p:nvPr/>
          </p:nvCxnSpPr>
          <p:spPr>
            <a:xfrm flipV="1">
              <a:off x="2195736" y="2132856"/>
              <a:ext cx="0" cy="1224136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kstboks 78"/>
          <p:cNvSpPr txBox="1"/>
          <p:nvPr/>
        </p:nvSpPr>
        <p:spPr>
          <a:xfrm>
            <a:off x="251520" y="2636912"/>
            <a:ext cx="1190215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1400" b="1" dirty="0" smtClean="0">
                <a:solidFill>
                  <a:schemeClr val="tx1"/>
                </a:solidFill>
                <a:latin typeface="Myriad Pro" pitchFamily="34" charset="0"/>
              </a:rPr>
              <a:t>SOLPANEL</a:t>
            </a:r>
            <a:endParaRPr lang="da-DK" sz="1400" b="1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82" name="Tekstboks 81"/>
          <p:cNvSpPr txBox="1"/>
          <p:nvPr/>
        </p:nvSpPr>
        <p:spPr>
          <a:xfrm>
            <a:off x="3635896" y="980728"/>
            <a:ext cx="1296144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sz="1400" dirty="0" smtClean="0">
                <a:solidFill>
                  <a:srgbClr val="FFFF00"/>
                </a:solidFill>
                <a:latin typeface="Myriad Pro" pitchFamily="34" charset="0"/>
              </a:rPr>
              <a:t>INDBYGGET</a:t>
            </a:r>
            <a:r>
              <a:rPr lang="da-DK" sz="1400" dirty="0" smtClean="0">
                <a:solidFill>
                  <a:srgbClr val="FFFF00"/>
                </a:solidFill>
                <a:latin typeface="Myriad Pro" pitchFamily="34" charset="0"/>
              </a:rPr>
              <a:t> SOLPANEL REGULATOR</a:t>
            </a:r>
          </a:p>
          <a:p>
            <a:pPr algn="ctr"/>
            <a:r>
              <a:rPr lang="da-DK" sz="1400" dirty="0" smtClean="0">
                <a:solidFill>
                  <a:srgbClr val="FFFF00"/>
                </a:solidFill>
                <a:latin typeface="Myriad Pro" pitchFamily="34" charset="0"/>
              </a:rPr>
              <a:t>MPPT</a:t>
            </a:r>
            <a:endParaRPr lang="da-DK" sz="1400" dirty="0">
              <a:solidFill>
                <a:srgbClr val="FFFF00"/>
              </a:solidFill>
              <a:latin typeface="Myriad Pro" pitchFamily="34" charset="0"/>
            </a:endParaRPr>
          </a:p>
        </p:txBody>
      </p:sp>
      <p:cxnSp>
        <p:nvCxnSpPr>
          <p:cNvPr id="86" name="Lige pilforbindelse 85"/>
          <p:cNvCxnSpPr/>
          <p:nvPr/>
        </p:nvCxnSpPr>
        <p:spPr>
          <a:xfrm>
            <a:off x="2555776" y="3212976"/>
            <a:ext cx="864096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kstboks 86"/>
          <p:cNvSpPr txBox="1"/>
          <p:nvPr/>
        </p:nvSpPr>
        <p:spPr>
          <a:xfrm>
            <a:off x="2627784" y="2996952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 dirty="0" smtClean="0">
                <a:solidFill>
                  <a:srgbClr val="00B050"/>
                </a:solidFill>
                <a:latin typeface="Myriad Pro" pitchFamily="34" charset="0"/>
              </a:rPr>
              <a:t>70 W</a:t>
            </a:r>
            <a:endParaRPr lang="da-DK" sz="1200" b="1" dirty="0">
              <a:solidFill>
                <a:srgbClr val="00B050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000"/>
                            </p:stCondLst>
                            <p:childTnLst>
                              <p:par>
                                <p:cTn id="9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500"/>
                            </p:stCondLst>
                            <p:childTnLst>
                              <p:par>
                                <p:cTn id="9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0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60" grpId="0"/>
      <p:bldP spid="79" grpId="0" animBg="1"/>
      <p:bldP spid="82" grpId="0" animBg="1"/>
      <p:bldP spid="82" grpId="1" animBg="1"/>
      <p:bldP spid="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495800" y="4038600"/>
          <a:ext cx="1527175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AutoSketch Drawing" r:id="rId3" imgW="1526400" imgH="915840" progId="AutoSketch.Drawing.7">
                  <p:embed/>
                </p:oleObj>
              </mc:Choice>
              <mc:Fallback>
                <p:oleObj name="AutoSketch Drawing" r:id="rId3" imgW="1526400" imgH="915840" progId="AutoSketch.Drawing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038600"/>
                        <a:ext cx="1527175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2667000" y="4038600"/>
          <a:ext cx="1527175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AutoSketch Drawing" r:id="rId5" imgW="1526400" imgH="915840" progId="AutoSketch.Drawing.7">
                  <p:embed/>
                </p:oleObj>
              </mc:Choice>
              <mc:Fallback>
                <p:oleObj name="AutoSketch Drawing" r:id="rId5" imgW="1526400" imgH="915840" progId="AutoSketch.Drawing.7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038600"/>
                        <a:ext cx="1527175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6705600" y="4876800"/>
          <a:ext cx="992187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AutoSketch Drawing" r:id="rId7" imgW="992160" imgH="839160" progId="AutoSketch.Drawing.7">
                  <p:embed/>
                </p:oleObj>
              </mc:Choice>
              <mc:Fallback>
                <p:oleObj name="AutoSketch Drawing" r:id="rId7" imgW="992160" imgH="839160" progId="AutoSketch.Drawing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876800"/>
                        <a:ext cx="992187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851555"/>
              </p:ext>
            </p:extLst>
          </p:nvPr>
        </p:nvGraphicFramePr>
        <p:xfrm>
          <a:off x="1300533" y="5373216"/>
          <a:ext cx="1411287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AutoSketch Drawing" r:id="rId9" imgW="1411920" imgH="1029960" progId="AutoSketch.Drawing.7">
                  <p:embed/>
                </p:oleObj>
              </mc:Choice>
              <mc:Fallback>
                <p:oleObj name="AutoSketch Drawing" r:id="rId9" imgW="1411920" imgH="1029960" progId="AutoSketch.Drawing.7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533" y="5373216"/>
                        <a:ext cx="1411287" cy="103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e 77"/>
          <p:cNvGrpSpPr/>
          <p:nvPr/>
        </p:nvGrpSpPr>
        <p:grpSpPr>
          <a:xfrm>
            <a:off x="1295400" y="4116386"/>
            <a:ext cx="1600200" cy="1328460"/>
            <a:chOff x="1295400" y="4114799"/>
            <a:chExt cx="1600200" cy="1328460"/>
          </a:xfrm>
        </p:grpSpPr>
        <p:cxnSp>
          <p:nvCxnSpPr>
            <p:cNvPr id="17" name="Vinklet forbindelse 16"/>
            <p:cNvCxnSpPr/>
            <p:nvPr/>
          </p:nvCxnSpPr>
          <p:spPr>
            <a:xfrm rot="10800000" flipV="1">
              <a:off x="1295400" y="4114799"/>
              <a:ext cx="1600200" cy="1328459"/>
            </a:xfrm>
            <a:prstGeom prst="bentConnector3">
              <a:avLst>
                <a:gd name="adj1" fmla="val 10000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Lige forbindelse 22"/>
            <p:cNvCxnSpPr/>
            <p:nvPr/>
          </p:nvCxnSpPr>
          <p:spPr>
            <a:xfrm flipH="1">
              <a:off x="1295400" y="5443259"/>
              <a:ext cx="3048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e 33"/>
          <p:cNvGrpSpPr/>
          <p:nvPr/>
        </p:nvGrpSpPr>
        <p:grpSpPr>
          <a:xfrm>
            <a:off x="5791200" y="4114800"/>
            <a:ext cx="1121060" cy="1219200"/>
            <a:chOff x="5181600" y="3505200"/>
            <a:chExt cx="1121060" cy="1219200"/>
          </a:xfrm>
        </p:grpSpPr>
        <p:cxnSp>
          <p:nvCxnSpPr>
            <p:cNvPr id="9" name="Vinklet forbindelse 8"/>
            <p:cNvCxnSpPr/>
            <p:nvPr/>
          </p:nvCxnSpPr>
          <p:spPr>
            <a:xfrm rot="16200000" flipH="1">
              <a:off x="4991100" y="3695700"/>
              <a:ext cx="1219200" cy="838200"/>
            </a:xfrm>
            <a:prstGeom prst="bentConnector3">
              <a:avLst>
                <a:gd name="adj1" fmla="val 2136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ge forbindelse 32"/>
            <p:cNvCxnSpPr/>
            <p:nvPr/>
          </p:nvCxnSpPr>
          <p:spPr>
            <a:xfrm flipH="1">
              <a:off x="6019800" y="4724400"/>
              <a:ext cx="28286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pe 40"/>
          <p:cNvGrpSpPr/>
          <p:nvPr/>
        </p:nvGrpSpPr>
        <p:grpSpPr>
          <a:xfrm>
            <a:off x="1084745" y="4464328"/>
            <a:ext cx="1753049" cy="490259"/>
            <a:chOff x="8412089" y="4591805"/>
            <a:chExt cx="1753049" cy="490259"/>
          </a:xfrm>
        </p:grpSpPr>
        <p:cxnSp>
          <p:nvCxnSpPr>
            <p:cNvPr id="39" name="Lige pilforbindelse 38"/>
            <p:cNvCxnSpPr/>
            <p:nvPr/>
          </p:nvCxnSpPr>
          <p:spPr>
            <a:xfrm>
              <a:off x="8412089" y="4591805"/>
              <a:ext cx="0" cy="4572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kstboks 39"/>
            <p:cNvSpPr txBox="1"/>
            <p:nvPr/>
          </p:nvSpPr>
          <p:spPr>
            <a:xfrm>
              <a:off x="8633010" y="4712732"/>
              <a:ext cx="1532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 smtClean="0">
                  <a:solidFill>
                    <a:srgbClr val="FF0000"/>
                  </a:solidFill>
                  <a:latin typeface="Myriad Pro" pitchFamily="34" charset="0"/>
                </a:rPr>
                <a:t>300A/10 </a:t>
              </a:r>
              <a:r>
                <a:rPr lang="da-DK" dirty="0" smtClean="0">
                  <a:solidFill>
                    <a:srgbClr val="FF0000"/>
                  </a:solidFill>
                  <a:latin typeface="Myriad Pro" pitchFamily="34" charset="0"/>
                </a:rPr>
                <a:t>sek.</a:t>
              </a:r>
              <a:endParaRPr lang="da-DK" dirty="0">
                <a:solidFill>
                  <a:srgbClr val="FF0000"/>
                </a:solidFill>
                <a:latin typeface="Myriad Pro" pitchFamily="34" charset="0"/>
              </a:endParaRPr>
            </a:p>
          </p:txBody>
        </p:sp>
      </p:grpSp>
      <p:graphicFrame>
        <p:nvGraphicFramePr>
          <p:cNvPr id="10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796789"/>
              </p:ext>
            </p:extLst>
          </p:nvPr>
        </p:nvGraphicFramePr>
        <p:xfrm>
          <a:off x="3276600" y="188640"/>
          <a:ext cx="2049668" cy="3222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AutoSketch Drawing" r:id="rId11" imgW="3751920" imgH="5897880" progId="AutoSketch.Drawing.7">
                  <p:embed/>
                </p:oleObj>
              </mc:Choice>
              <mc:Fallback>
                <p:oleObj name="AutoSketch Drawing" r:id="rId11" imgW="3751920" imgH="5897880" progId="AutoSketch.Drawing.7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88640"/>
                        <a:ext cx="2049668" cy="32223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uppe 76"/>
          <p:cNvGrpSpPr/>
          <p:nvPr/>
        </p:nvGrpSpPr>
        <p:grpSpPr>
          <a:xfrm>
            <a:off x="4463988" y="3048000"/>
            <a:ext cx="1327212" cy="1066800"/>
            <a:chOff x="4463988" y="3048000"/>
            <a:chExt cx="1327212" cy="1066800"/>
          </a:xfrm>
        </p:grpSpPr>
        <p:cxnSp>
          <p:nvCxnSpPr>
            <p:cNvPr id="57" name="Lige forbindelse 56"/>
            <p:cNvCxnSpPr/>
            <p:nvPr/>
          </p:nvCxnSpPr>
          <p:spPr>
            <a:xfrm>
              <a:off x="4463988" y="3048000"/>
              <a:ext cx="0" cy="6858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Lige forbindelse 58"/>
            <p:cNvCxnSpPr/>
            <p:nvPr/>
          </p:nvCxnSpPr>
          <p:spPr>
            <a:xfrm>
              <a:off x="4463988" y="3733800"/>
              <a:ext cx="132721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Lige forbindelse 60"/>
            <p:cNvCxnSpPr/>
            <p:nvPr/>
          </p:nvCxnSpPr>
          <p:spPr>
            <a:xfrm>
              <a:off x="5791200" y="3733800"/>
              <a:ext cx="0" cy="381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pe 75"/>
          <p:cNvGrpSpPr/>
          <p:nvPr/>
        </p:nvGrpSpPr>
        <p:grpSpPr>
          <a:xfrm>
            <a:off x="2895600" y="3048000"/>
            <a:ext cx="1298575" cy="1066800"/>
            <a:chOff x="2895600" y="3048000"/>
            <a:chExt cx="1298575" cy="1066800"/>
          </a:xfrm>
        </p:grpSpPr>
        <p:cxnSp>
          <p:nvCxnSpPr>
            <p:cNvPr id="45" name="Vinklet forbindelse 44"/>
            <p:cNvCxnSpPr/>
            <p:nvPr/>
          </p:nvCxnSpPr>
          <p:spPr>
            <a:xfrm flipV="1">
              <a:off x="2895600" y="3048000"/>
              <a:ext cx="1298575" cy="685800"/>
            </a:xfrm>
            <a:prstGeom prst="bentConnector3">
              <a:avLst>
                <a:gd name="adj1" fmla="val 100646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Lige forbindelse 62"/>
            <p:cNvCxnSpPr/>
            <p:nvPr/>
          </p:nvCxnSpPr>
          <p:spPr>
            <a:xfrm>
              <a:off x="2895600" y="3733800"/>
              <a:ext cx="0" cy="381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pe 86"/>
          <p:cNvGrpSpPr/>
          <p:nvPr/>
        </p:nvGrpSpPr>
        <p:grpSpPr>
          <a:xfrm>
            <a:off x="4894740" y="3839389"/>
            <a:ext cx="431528" cy="276999"/>
            <a:chOff x="2811425" y="4321555"/>
            <a:chExt cx="431528" cy="276999"/>
          </a:xfrm>
        </p:grpSpPr>
        <p:cxnSp>
          <p:nvCxnSpPr>
            <p:cNvPr id="80" name="Lige pilforbindelse 79"/>
            <p:cNvCxnSpPr/>
            <p:nvPr/>
          </p:nvCxnSpPr>
          <p:spPr>
            <a:xfrm>
              <a:off x="2848725" y="4321555"/>
              <a:ext cx="39422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kstboks 80"/>
            <p:cNvSpPr txBox="1"/>
            <p:nvPr/>
          </p:nvSpPr>
          <p:spPr>
            <a:xfrm>
              <a:off x="2811425" y="4321555"/>
              <a:ext cx="4315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200" dirty="0" smtClean="0">
                  <a:solidFill>
                    <a:srgbClr val="FF0000"/>
                  </a:solidFill>
                </a:rPr>
                <a:t>20A</a:t>
              </a:r>
              <a:endParaRPr lang="da-DK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uppe 85"/>
          <p:cNvGrpSpPr/>
          <p:nvPr/>
        </p:nvGrpSpPr>
        <p:grpSpPr>
          <a:xfrm>
            <a:off x="2895600" y="3374792"/>
            <a:ext cx="881973" cy="276999"/>
            <a:chOff x="2895600" y="3381559"/>
            <a:chExt cx="881973" cy="276999"/>
          </a:xfrm>
        </p:grpSpPr>
        <p:cxnSp>
          <p:nvCxnSpPr>
            <p:cNvPr id="83" name="Lige pilforbindelse 82"/>
            <p:cNvCxnSpPr/>
            <p:nvPr/>
          </p:nvCxnSpPr>
          <p:spPr>
            <a:xfrm flipH="1">
              <a:off x="2895600" y="3651791"/>
              <a:ext cx="82809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kstboks 84"/>
            <p:cNvSpPr txBox="1"/>
            <p:nvPr/>
          </p:nvSpPr>
          <p:spPr>
            <a:xfrm>
              <a:off x="2895600" y="3381559"/>
              <a:ext cx="8819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200" dirty="0" smtClean="0">
                  <a:solidFill>
                    <a:srgbClr val="00B050"/>
                  </a:solidFill>
                </a:rPr>
                <a:t>3A/20</a:t>
              </a:r>
              <a:r>
                <a:rPr lang="da-DK" sz="1200" dirty="0" smtClean="0">
                  <a:solidFill>
                    <a:srgbClr val="FF0000"/>
                  </a:solidFill>
                </a:rPr>
                <a:t> min.</a:t>
              </a:r>
              <a:endParaRPr lang="da-DK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uppe 111"/>
          <p:cNvGrpSpPr/>
          <p:nvPr/>
        </p:nvGrpSpPr>
        <p:grpSpPr>
          <a:xfrm>
            <a:off x="3959932" y="3048000"/>
            <a:ext cx="360040" cy="1068387"/>
            <a:chOff x="3959932" y="3048000"/>
            <a:chExt cx="360040" cy="1068387"/>
          </a:xfrm>
        </p:grpSpPr>
        <p:cxnSp>
          <p:nvCxnSpPr>
            <p:cNvPr id="94" name="Lige forbindelse 93"/>
            <p:cNvCxnSpPr/>
            <p:nvPr/>
          </p:nvCxnSpPr>
          <p:spPr>
            <a:xfrm flipV="1">
              <a:off x="3959932" y="3933056"/>
              <a:ext cx="0" cy="1817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Lige forbindelse 100"/>
            <p:cNvCxnSpPr/>
            <p:nvPr/>
          </p:nvCxnSpPr>
          <p:spPr>
            <a:xfrm>
              <a:off x="4319972" y="3048000"/>
              <a:ext cx="0" cy="7770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Lige forbindelse 102"/>
            <p:cNvCxnSpPr/>
            <p:nvPr/>
          </p:nvCxnSpPr>
          <p:spPr>
            <a:xfrm flipH="1">
              <a:off x="3959932" y="3825044"/>
              <a:ext cx="3600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Lige forbindelse 104"/>
            <p:cNvCxnSpPr/>
            <p:nvPr/>
          </p:nvCxnSpPr>
          <p:spPr>
            <a:xfrm>
              <a:off x="3959932" y="3825044"/>
              <a:ext cx="0" cy="2913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e 112"/>
          <p:cNvGrpSpPr/>
          <p:nvPr/>
        </p:nvGrpSpPr>
        <p:grpSpPr>
          <a:xfrm>
            <a:off x="4572000" y="3048000"/>
            <a:ext cx="144016" cy="1068387"/>
            <a:chOff x="4572000" y="3048000"/>
            <a:chExt cx="144016" cy="1068387"/>
          </a:xfrm>
        </p:grpSpPr>
        <p:cxnSp>
          <p:nvCxnSpPr>
            <p:cNvPr id="99" name="Lige forbindelse 98"/>
            <p:cNvCxnSpPr/>
            <p:nvPr/>
          </p:nvCxnSpPr>
          <p:spPr>
            <a:xfrm>
              <a:off x="4716016" y="3933056"/>
              <a:ext cx="0" cy="1833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Lige forbindelse 106"/>
            <p:cNvCxnSpPr/>
            <p:nvPr/>
          </p:nvCxnSpPr>
          <p:spPr>
            <a:xfrm>
              <a:off x="4572000" y="3048000"/>
              <a:ext cx="0" cy="3267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Lige forbindelse 108"/>
            <p:cNvCxnSpPr/>
            <p:nvPr/>
          </p:nvCxnSpPr>
          <p:spPr>
            <a:xfrm>
              <a:off x="4572000" y="3374792"/>
              <a:ext cx="14401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Lige forbindelse 110"/>
            <p:cNvCxnSpPr/>
            <p:nvPr/>
          </p:nvCxnSpPr>
          <p:spPr>
            <a:xfrm>
              <a:off x="4716016" y="3374792"/>
              <a:ext cx="0" cy="740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e 155"/>
          <p:cNvGrpSpPr/>
          <p:nvPr/>
        </p:nvGrpSpPr>
        <p:grpSpPr>
          <a:xfrm>
            <a:off x="2286000" y="5517231"/>
            <a:ext cx="4791075" cy="1008113"/>
            <a:chOff x="2286000" y="5444845"/>
            <a:chExt cx="4791075" cy="1080500"/>
          </a:xfrm>
        </p:grpSpPr>
        <p:sp>
          <p:nvSpPr>
            <p:cNvPr id="121" name="Kombinationstegning 120"/>
            <p:cNvSpPr/>
            <p:nvPr/>
          </p:nvSpPr>
          <p:spPr>
            <a:xfrm>
              <a:off x="2286000" y="5444845"/>
              <a:ext cx="4791075" cy="1080500"/>
            </a:xfrm>
            <a:custGeom>
              <a:avLst/>
              <a:gdLst>
                <a:gd name="connsiteX0" fmla="*/ 0 w 4791075"/>
                <a:gd name="connsiteY0" fmla="*/ 1338263 h 1338263"/>
                <a:gd name="connsiteX1" fmla="*/ 0 w 4791075"/>
                <a:gd name="connsiteY1" fmla="*/ 919163 h 1338263"/>
                <a:gd name="connsiteX2" fmla="*/ 452438 w 4791075"/>
                <a:gd name="connsiteY2" fmla="*/ 919163 h 1338263"/>
                <a:gd name="connsiteX3" fmla="*/ 523875 w 4791075"/>
                <a:gd name="connsiteY3" fmla="*/ 800100 h 1338263"/>
                <a:gd name="connsiteX4" fmla="*/ 523875 w 4791075"/>
                <a:gd name="connsiteY4" fmla="*/ 95250 h 1338263"/>
                <a:gd name="connsiteX5" fmla="*/ 619125 w 4791075"/>
                <a:gd name="connsiteY5" fmla="*/ 0 h 1338263"/>
                <a:gd name="connsiteX6" fmla="*/ 4052888 w 4791075"/>
                <a:gd name="connsiteY6" fmla="*/ 0 h 1338263"/>
                <a:gd name="connsiteX7" fmla="*/ 4467225 w 4791075"/>
                <a:gd name="connsiteY7" fmla="*/ 366713 h 1338263"/>
                <a:gd name="connsiteX8" fmla="*/ 4786313 w 4791075"/>
                <a:gd name="connsiteY8" fmla="*/ 366713 h 1338263"/>
                <a:gd name="connsiteX9" fmla="*/ 4791075 w 4791075"/>
                <a:gd name="connsiteY9" fmla="*/ 1295400 h 1338263"/>
                <a:gd name="connsiteX10" fmla="*/ 0 w 4791075"/>
                <a:gd name="connsiteY10" fmla="*/ 1338263 h 133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91075" h="1338263">
                  <a:moveTo>
                    <a:pt x="0" y="1338263"/>
                  </a:moveTo>
                  <a:lnTo>
                    <a:pt x="0" y="919163"/>
                  </a:lnTo>
                  <a:lnTo>
                    <a:pt x="452438" y="919163"/>
                  </a:lnTo>
                  <a:lnTo>
                    <a:pt x="523875" y="800100"/>
                  </a:lnTo>
                  <a:lnTo>
                    <a:pt x="523875" y="95250"/>
                  </a:lnTo>
                  <a:lnTo>
                    <a:pt x="619125" y="0"/>
                  </a:lnTo>
                  <a:lnTo>
                    <a:pt x="4052888" y="0"/>
                  </a:lnTo>
                  <a:lnTo>
                    <a:pt x="4467225" y="366713"/>
                  </a:lnTo>
                  <a:lnTo>
                    <a:pt x="4786313" y="366713"/>
                  </a:lnTo>
                  <a:cubicBezTo>
                    <a:pt x="4787900" y="676275"/>
                    <a:pt x="4789488" y="985838"/>
                    <a:pt x="4791075" y="1295400"/>
                  </a:cubicBezTo>
                  <a:lnTo>
                    <a:pt x="0" y="1338263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2" name="Tekstboks 121"/>
            <p:cNvSpPr txBox="1"/>
            <p:nvPr/>
          </p:nvSpPr>
          <p:spPr>
            <a:xfrm>
              <a:off x="6239229" y="6088650"/>
              <a:ext cx="780342" cy="3693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da-DK" dirty="0" smtClean="0"/>
                <a:t>Motor</a:t>
              </a:r>
              <a:endParaRPr lang="da-DK" dirty="0"/>
            </a:p>
          </p:txBody>
        </p:sp>
      </p:grpSp>
      <p:cxnSp>
        <p:nvCxnSpPr>
          <p:cNvPr id="124" name="Lige forbindelse 123"/>
          <p:cNvCxnSpPr/>
          <p:nvPr/>
        </p:nvCxnSpPr>
        <p:spPr>
          <a:xfrm>
            <a:off x="2231740" y="6273316"/>
            <a:ext cx="20882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e 151"/>
          <p:cNvGrpSpPr/>
          <p:nvPr/>
        </p:nvGrpSpPr>
        <p:grpSpPr>
          <a:xfrm>
            <a:off x="3941930" y="4114798"/>
            <a:ext cx="2970330" cy="2158518"/>
            <a:chOff x="3941930" y="4114798"/>
            <a:chExt cx="2970330" cy="2158518"/>
          </a:xfrm>
        </p:grpSpPr>
        <p:cxnSp>
          <p:nvCxnSpPr>
            <p:cNvPr id="127" name="Lige forbindelse 126"/>
            <p:cNvCxnSpPr/>
            <p:nvPr/>
          </p:nvCxnSpPr>
          <p:spPr>
            <a:xfrm flipV="1">
              <a:off x="4319972" y="4114798"/>
              <a:ext cx="0" cy="21585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uppe 150"/>
            <p:cNvGrpSpPr/>
            <p:nvPr/>
          </p:nvGrpSpPr>
          <p:grpSpPr>
            <a:xfrm>
              <a:off x="3941930" y="4114798"/>
              <a:ext cx="2970330" cy="1330049"/>
              <a:chOff x="3941930" y="4114798"/>
              <a:chExt cx="2970330" cy="1330049"/>
            </a:xfrm>
          </p:grpSpPr>
          <p:cxnSp>
            <p:nvCxnSpPr>
              <p:cNvPr id="138" name="Lige forbindelse 137"/>
              <p:cNvCxnSpPr/>
              <p:nvPr/>
            </p:nvCxnSpPr>
            <p:spPr>
              <a:xfrm flipH="1">
                <a:off x="4391980" y="5444845"/>
                <a:ext cx="2520280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uppe 149"/>
              <p:cNvGrpSpPr/>
              <p:nvPr/>
            </p:nvGrpSpPr>
            <p:grpSpPr>
              <a:xfrm>
                <a:off x="3941930" y="4114798"/>
                <a:ext cx="2952328" cy="1330049"/>
                <a:chOff x="3941930" y="4114798"/>
                <a:chExt cx="2952328" cy="1330049"/>
              </a:xfrm>
            </p:grpSpPr>
            <p:cxnSp>
              <p:nvCxnSpPr>
                <p:cNvPr id="133" name="Lige forbindelse 132"/>
                <p:cNvCxnSpPr/>
                <p:nvPr/>
              </p:nvCxnSpPr>
              <p:spPr>
                <a:xfrm flipV="1">
                  <a:off x="4391980" y="4114798"/>
                  <a:ext cx="0" cy="133004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Lige forbindelse 141"/>
                <p:cNvCxnSpPr/>
                <p:nvPr/>
              </p:nvCxnSpPr>
              <p:spPr>
                <a:xfrm>
                  <a:off x="3959932" y="4116387"/>
                  <a:ext cx="756084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" name="Gruppe 148"/>
                <p:cNvGrpSpPr/>
                <p:nvPr/>
              </p:nvGrpSpPr>
              <p:grpSpPr>
                <a:xfrm>
                  <a:off x="3941930" y="4114799"/>
                  <a:ext cx="2952328" cy="1330048"/>
                  <a:chOff x="3941930" y="4114799"/>
                  <a:chExt cx="2952328" cy="1330048"/>
                </a:xfrm>
              </p:grpSpPr>
              <p:cxnSp>
                <p:nvCxnSpPr>
                  <p:cNvPr id="146" name="Lige forbindelse 145"/>
                  <p:cNvCxnSpPr/>
                  <p:nvPr/>
                </p:nvCxnSpPr>
                <p:spPr>
                  <a:xfrm flipV="1">
                    <a:off x="4373978" y="4114799"/>
                    <a:ext cx="0" cy="133004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Lige forbindelse 146"/>
                  <p:cNvCxnSpPr/>
                  <p:nvPr/>
                </p:nvCxnSpPr>
                <p:spPr>
                  <a:xfrm flipH="1">
                    <a:off x="4373978" y="5444846"/>
                    <a:ext cx="2520280" cy="1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Lige forbindelse 147"/>
                  <p:cNvCxnSpPr/>
                  <p:nvPr/>
                </p:nvCxnSpPr>
                <p:spPr>
                  <a:xfrm>
                    <a:off x="3941930" y="4116388"/>
                    <a:ext cx="75608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60" name="Tekstboks 59"/>
          <p:cNvSpPr txBox="1"/>
          <p:nvPr/>
        </p:nvSpPr>
        <p:spPr>
          <a:xfrm>
            <a:off x="5292080" y="3429000"/>
            <a:ext cx="8819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>
                <a:solidFill>
                  <a:srgbClr val="00B050"/>
                </a:solidFill>
              </a:rPr>
              <a:t>3A/20</a:t>
            </a:r>
            <a:r>
              <a:rPr lang="da-DK" sz="1200" dirty="0" smtClean="0">
                <a:solidFill>
                  <a:srgbClr val="FF0000"/>
                </a:solidFill>
              </a:rPr>
              <a:t> min.</a:t>
            </a:r>
            <a:endParaRPr lang="da-DK" sz="1200" dirty="0">
              <a:solidFill>
                <a:srgbClr val="FF0000"/>
              </a:solidFill>
            </a:endParaRPr>
          </a:p>
        </p:txBody>
      </p:sp>
      <p:cxnSp>
        <p:nvCxnSpPr>
          <p:cNvPr id="64" name="Lige pilforbindelse 63"/>
          <p:cNvCxnSpPr>
            <a:stCxn id="60" idx="1"/>
          </p:cNvCxnSpPr>
          <p:nvPr/>
        </p:nvCxnSpPr>
        <p:spPr>
          <a:xfrm flipH="1">
            <a:off x="4803255" y="3567500"/>
            <a:ext cx="488825" cy="98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7" name="Billede 66" descr="JK medico blaa logo_pos.eps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51520" y="188640"/>
            <a:ext cx="2412853" cy="603475"/>
          </a:xfrm>
          <a:prstGeom prst="rect">
            <a:avLst/>
          </a:prstGeom>
        </p:spPr>
      </p:pic>
      <p:graphicFrame>
        <p:nvGraphicFramePr>
          <p:cNvPr id="4103" name="Object 6"/>
          <p:cNvGraphicFramePr>
            <a:graphicFrameLocks noChangeAspect="1"/>
          </p:cNvGraphicFramePr>
          <p:nvPr/>
        </p:nvGraphicFramePr>
        <p:xfrm>
          <a:off x="5436096" y="134367"/>
          <a:ext cx="2049463" cy="322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AutoSketch Drawing" r:id="rId14" imgW="3751920" imgH="5897880" progId="AutoSketch.Drawing.7">
                  <p:embed/>
                </p:oleObj>
              </mc:Choice>
              <mc:Fallback>
                <p:oleObj name="AutoSketch Drawing" r:id="rId14" imgW="3751920" imgH="5897880" progId="AutoSketch.Drawing.7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134367"/>
                        <a:ext cx="2049463" cy="322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6" name="Lige forbindelse 65"/>
          <p:cNvCxnSpPr/>
          <p:nvPr/>
        </p:nvCxnSpPr>
        <p:spPr>
          <a:xfrm>
            <a:off x="5796136" y="4077072"/>
            <a:ext cx="576064" cy="0"/>
          </a:xfrm>
          <a:prstGeom prst="line">
            <a:avLst/>
          </a:prstGeom>
          <a:ln w="34925">
            <a:bevel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4" name="Tekstboks 73"/>
          <p:cNvSpPr txBox="1"/>
          <p:nvPr/>
        </p:nvSpPr>
        <p:spPr>
          <a:xfrm>
            <a:off x="7723170" y="3933056"/>
            <a:ext cx="543084" cy="184666"/>
          </a:xfrm>
          <a:prstGeom prst="rect">
            <a:avLst/>
          </a:prstGeom>
          <a:solidFill>
            <a:schemeClr val="accent1"/>
          </a:solidFill>
          <a:ln>
            <a:solidFill>
              <a:srgbClr val="7030A0"/>
            </a:solidFill>
          </a:ln>
        </p:spPr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da-DK" sz="1200" dirty="0" smtClean="0">
                <a:latin typeface="Myriad Pro" pitchFamily="34" charset="0"/>
              </a:rPr>
              <a:t>Sikring</a:t>
            </a:r>
            <a:endParaRPr lang="da-DK" sz="1200" dirty="0">
              <a:latin typeface="Myriad Pro" pitchFamily="34" charset="0"/>
            </a:endParaRPr>
          </a:p>
        </p:txBody>
      </p:sp>
      <p:sp>
        <p:nvSpPr>
          <p:cNvPr id="76" name="Tekstboks 75"/>
          <p:cNvSpPr txBox="1"/>
          <p:nvPr/>
        </p:nvSpPr>
        <p:spPr>
          <a:xfrm>
            <a:off x="7723170" y="4221088"/>
            <a:ext cx="543084" cy="184666"/>
          </a:xfrm>
          <a:prstGeom prst="rect">
            <a:avLst/>
          </a:prstGeom>
          <a:solidFill>
            <a:schemeClr val="accent1"/>
          </a:solidFill>
          <a:ln>
            <a:solidFill>
              <a:srgbClr val="7030A0"/>
            </a:solidFill>
          </a:ln>
        </p:spPr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da-DK" sz="1200" dirty="0" smtClean="0">
                <a:latin typeface="Myriad Pro" pitchFamily="34" charset="0"/>
              </a:rPr>
              <a:t>Sikring</a:t>
            </a:r>
            <a:endParaRPr lang="da-DK" sz="1200" dirty="0">
              <a:latin typeface="Myriad Pro" pitchFamily="34" charset="0"/>
            </a:endParaRPr>
          </a:p>
        </p:txBody>
      </p:sp>
      <p:cxnSp>
        <p:nvCxnSpPr>
          <p:cNvPr id="77" name="Lige forbindelse 76"/>
          <p:cNvCxnSpPr/>
          <p:nvPr/>
        </p:nvCxnSpPr>
        <p:spPr>
          <a:xfrm>
            <a:off x="7524328" y="3429000"/>
            <a:ext cx="0" cy="864096"/>
          </a:xfrm>
          <a:prstGeom prst="line">
            <a:avLst/>
          </a:prstGeom>
          <a:ln w="34925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Lige forbindelse 87"/>
          <p:cNvCxnSpPr/>
          <p:nvPr/>
        </p:nvCxnSpPr>
        <p:spPr>
          <a:xfrm>
            <a:off x="7524328" y="4293096"/>
            <a:ext cx="216024" cy="0"/>
          </a:xfrm>
          <a:prstGeom prst="line">
            <a:avLst/>
          </a:prstGeom>
          <a:ln w="34925">
            <a:bevel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00" name="Gruppe 99"/>
          <p:cNvGrpSpPr/>
          <p:nvPr/>
        </p:nvGrpSpPr>
        <p:grpSpPr>
          <a:xfrm>
            <a:off x="6372200" y="2996952"/>
            <a:ext cx="1894054" cy="1080120"/>
            <a:chOff x="6372200" y="2996952"/>
            <a:chExt cx="1894054" cy="1080120"/>
          </a:xfrm>
        </p:grpSpPr>
        <p:cxnSp>
          <p:nvCxnSpPr>
            <p:cNvPr id="69" name="Lige forbindelse 68"/>
            <p:cNvCxnSpPr/>
            <p:nvPr/>
          </p:nvCxnSpPr>
          <p:spPr>
            <a:xfrm>
              <a:off x="6372200" y="2996952"/>
              <a:ext cx="0" cy="1080120"/>
            </a:xfrm>
            <a:prstGeom prst="line">
              <a:avLst/>
            </a:prstGeom>
            <a:ln w="34925">
              <a:solidFill>
                <a:srgbClr val="FF000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Lige forbindelse 69"/>
            <p:cNvCxnSpPr/>
            <p:nvPr/>
          </p:nvCxnSpPr>
          <p:spPr>
            <a:xfrm>
              <a:off x="6588224" y="2996952"/>
              <a:ext cx="0" cy="720080"/>
            </a:xfrm>
            <a:prstGeom prst="line">
              <a:avLst/>
            </a:prstGeom>
            <a:ln w="34925">
              <a:solidFill>
                <a:srgbClr val="FF000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kstboks 72"/>
            <p:cNvSpPr txBox="1"/>
            <p:nvPr/>
          </p:nvSpPr>
          <p:spPr>
            <a:xfrm>
              <a:off x="7723170" y="3356992"/>
              <a:ext cx="543084" cy="184666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7030A0"/>
              </a:solidFill>
            </a:ln>
          </p:spPr>
          <p:txBody>
            <a:bodyPr wrap="none" lIns="36000" tIns="0" rIns="36000" bIns="0" rtlCol="0" anchor="ctr">
              <a:spAutoFit/>
            </a:bodyPr>
            <a:lstStyle/>
            <a:p>
              <a:pPr algn="ctr"/>
              <a:r>
                <a:rPr lang="da-DK" sz="1200" dirty="0" smtClean="0">
                  <a:latin typeface="Myriad Pro" pitchFamily="34" charset="0"/>
                </a:rPr>
                <a:t>Sikring</a:t>
              </a:r>
              <a:endParaRPr lang="da-DK" sz="1200" dirty="0">
                <a:latin typeface="Myriad Pro" pitchFamily="34" charset="0"/>
              </a:endParaRPr>
            </a:p>
          </p:txBody>
        </p:sp>
        <p:sp>
          <p:nvSpPr>
            <p:cNvPr id="75" name="Tekstboks 74"/>
            <p:cNvSpPr txBox="1"/>
            <p:nvPr/>
          </p:nvSpPr>
          <p:spPr>
            <a:xfrm>
              <a:off x="7723169" y="3645024"/>
              <a:ext cx="543084" cy="184666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7030A0"/>
              </a:solidFill>
            </a:ln>
          </p:spPr>
          <p:txBody>
            <a:bodyPr wrap="none" lIns="36000" tIns="0" rIns="36000" bIns="0" rtlCol="0" anchor="ctr">
              <a:spAutoFit/>
            </a:bodyPr>
            <a:lstStyle/>
            <a:p>
              <a:pPr algn="ctr"/>
              <a:r>
                <a:rPr lang="da-DK" sz="1200" dirty="0" smtClean="0">
                  <a:latin typeface="Myriad Pro" pitchFamily="34" charset="0"/>
                </a:rPr>
                <a:t>Sikring</a:t>
              </a:r>
              <a:endParaRPr lang="da-DK" sz="1200" dirty="0">
                <a:latin typeface="Myriad Pro" pitchFamily="34" charset="0"/>
              </a:endParaRPr>
            </a:p>
          </p:txBody>
        </p:sp>
        <p:cxnSp>
          <p:nvCxnSpPr>
            <p:cNvPr id="82" name="Lige forbindelse 81"/>
            <p:cNvCxnSpPr/>
            <p:nvPr/>
          </p:nvCxnSpPr>
          <p:spPr>
            <a:xfrm>
              <a:off x="7524328" y="3429000"/>
              <a:ext cx="216024" cy="0"/>
            </a:xfrm>
            <a:prstGeom prst="line">
              <a:avLst/>
            </a:prstGeom>
            <a:ln w="34925">
              <a:bevel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Lige forbindelse 85"/>
            <p:cNvCxnSpPr/>
            <p:nvPr/>
          </p:nvCxnSpPr>
          <p:spPr>
            <a:xfrm>
              <a:off x="7524328" y="3717032"/>
              <a:ext cx="216024" cy="0"/>
            </a:xfrm>
            <a:prstGeom prst="line">
              <a:avLst/>
            </a:prstGeom>
            <a:ln w="34925">
              <a:bevel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Lige forbindelse 86"/>
            <p:cNvCxnSpPr/>
            <p:nvPr/>
          </p:nvCxnSpPr>
          <p:spPr>
            <a:xfrm>
              <a:off x="7524328" y="4005064"/>
              <a:ext cx="216024" cy="0"/>
            </a:xfrm>
            <a:prstGeom prst="line">
              <a:avLst/>
            </a:prstGeom>
            <a:ln w="34925">
              <a:bevel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Lige forbindelse 89"/>
            <p:cNvCxnSpPr/>
            <p:nvPr/>
          </p:nvCxnSpPr>
          <p:spPr>
            <a:xfrm>
              <a:off x="6588224" y="3717032"/>
              <a:ext cx="936104" cy="0"/>
            </a:xfrm>
            <a:prstGeom prst="line">
              <a:avLst/>
            </a:prstGeom>
            <a:ln w="34925">
              <a:bevel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92" name="Tekstboks 91"/>
          <p:cNvSpPr txBox="1"/>
          <p:nvPr/>
        </p:nvSpPr>
        <p:spPr>
          <a:xfrm>
            <a:off x="3635896" y="1268760"/>
            <a:ext cx="1266363" cy="318924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1">
            <a:spAutoFit/>
          </a:bodyPr>
          <a:lstStyle/>
          <a:p>
            <a:r>
              <a:rPr lang="da-DK" sz="1600" dirty="0" smtClean="0">
                <a:latin typeface="Myriad Pro" pitchFamily="34" charset="0"/>
              </a:rPr>
              <a:t>CCC12201203</a:t>
            </a:r>
            <a:endParaRPr lang="da-DK" sz="1600" dirty="0"/>
          </a:p>
        </p:txBody>
      </p:sp>
      <p:sp>
        <p:nvSpPr>
          <p:cNvPr id="93" name="Tekstboks 92"/>
          <p:cNvSpPr txBox="1"/>
          <p:nvPr/>
        </p:nvSpPr>
        <p:spPr>
          <a:xfrm>
            <a:off x="5868144" y="1268760"/>
            <a:ext cx="1224761" cy="318924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1">
            <a:spAutoFit/>
          </a:bodyPr>
          <a:lstStyle/>
          <a:p>
            <a:r>
              <a:rPr lang="da-DK" sz="1600" dirty="0" smtClean="0">
                <a:latin typeface="Myriad Pro" pitchFamily="34" charset="0"/>
              </a:rPr>
              <a:t>CVS1420BS</a:t>
            </a:r>
            <a:endParaRPr lang="da-DK" sz="1600" dirty="0"/>
          </a:p>
        </p:txBody>
      </p:sp>
      <p:grpSp>
        <p:nvGrpSpPr>
          <p:cNvPr id="96" name="Gruppe 86"/>
          <p:cNvGrpSpPr/>
          <p:nvPr/>
        </p:nvGrpSpPr>
        <p:grpSpPr>
          <a:xfrm>
            <a:off x="6876256" y="3861048"/>
            <a:ext cx="431528" cy="276999"/>
            <a:chOff x="2811425" y="4321555"/>
            <a:chExt cx="431528" cy="276999"/>
          </a:xfrm>
        </p:grpSpPr>
        <p:cxnSp>
          <p:nvCxnSpPr>
            <p:cNvPr id="97" name="Lige pilforbindelse 96"/>
            <p:cNvCxnSpPr/>
            <p:nvPr/>
          </p:nvCxnSpPr>
          <p:spPr>
            <a:xfrm>
              <a:off x="2848725" y="4321555"/>
              <a:ext cx="39422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kstboks 97"/>
            <p:cNvSpPr txBox="1"/>
            <p:nvPr/>
          </p:nvSpPr>
          <p:spPr>
            <a:xfrm>
              <a:off x="2811425" y="4321555"/>
              <a:ext cx="4315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200" dirty="0" smtClean="0">
                  <a:solidFill>
                    <a:srgbClr val="FF0000"/>
                  </a:solidFill>
                </a:rPr>
                <a:t>20A</a:t>
              </a:r>
              <a:endParaRPr lang="da-DK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02" name="Tekstboks 101"/>
          <p:cNvSpPr txBox="1"/>
          <p:nvPr/>
        </p:nvSpPr>
        <p:spPr>
          <a:xfrm>
            <a:off x="3851920" y="476672"/>
            <a:ext cx="756885" cy="318924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1">
            <a:spAutoFit/>
          </a:bodyPr>
          <a:lstStyle/>
          <a:p>
            <a:r>
              <a:rPr lang="da-DK" sz="1600" dirty="0" smtClean="0">
                <a:latin typeface="Myriad Pro" pitchFamily="34" charset="0"/>
              </a:rPr>
              <a:t>LADER</a:t>
            </a:r>
            <a:endParaRPr lang="da-DK" sz="1600" dirty="0"/>
          </a:p>
        </p:txBody>
      </p:sp>
      <p:sp>
        <p:nvSpPr>
          <p:cNvPr id="104" name="Tekstboks 103"/>
          <p:cNvSpPr txBox="1"/>
          <p:nvPr/>
        </p:nvSpPr>
        <p:spPr>
          <a:xfrm>
            <a:off x="6156176" y="332656"/>
            <a:ext cx="707492" cy="565146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1">
            <a:spAutoFit/>
          </a:bodyPr>
          <a:lstStyle/>
          <a:p>
            <a:r>
              <a:rPr lang="da-DK" sz="1600" dirty="0" smtClean="0">
                <a:latin typeface="Myriad Pro" pitchFamily="34" charset="0"/>
              </a:rPr>
              <a:t>POWER</a:t>
            </a:r>
          </a:p>
          <a:p>
            <a:r>
              <a:rPr lang="da-DK" sz="1600" dirty="0" smtClean="0">
                <a:latin typeface="Myriad Pro" pitchFamily="34" charset="0"/>
              </a:rPr>
              <a:t>SUPPLY</a:t>
            </a:r>
            <a:endParaRPr lang="da-DK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500"/>
                            </p:stCondLst>
                            <p:childTnLst>
                              <p:par>
                                <p:cTn id="8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000"/>
                            </p:stCondLst>
                            <p:childTnLst>
                              <p:par>
                                <p:cTn id="9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500"/>
                            </p:stCondLst>
                            <p:childTnLst>
                              <p:par>
                                <p:cTn id="9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mmenløb">
  <a:themeElements>
    <a:clrScheme name="Sammenløb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ammenløb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ammenløb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4476</TotalTime>
  <Words>110</Words>
  <Application>Microsoft Macintosh PowerPoint</Application>
  <PresentationFormat>Skærmshow (4:3)</PresentationFormat>
  <Paragraphs>50</Paragraphs>
  <Slides>3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Diastitler</vt:lpstr>
      </vt:variant>
      <vt:variant>
        <vt:i4>3</vt:i4>
      </vt:variant>
    </vt:vector>
  </HeadingPairs>
  <TitlesOfParts>
    <vt:vector size="5" baseType="lpstr">
      <vt:lpstr>Sammenløb</vt:lpstr>
      <vt:lpstr>AutoSketch Drawing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Marine</dc:title>
  <dc:creator>Ole Kallshøj</dc:creator>
  <cp:lastModifiedBy>Bo  Nielsen</cp:lastModifiedBy>
  <cp:revision>374</cp:revision>
  <dcterms:created xsi:type="dcterms:W3CDTF">2010-05-31T18:23:16Z</dcterms:created>
  <dcterms:modified xsi:type="dcterms:W3CDTF">2012-12-10T13:02:00Z</dcterms:modified>
</cp:coreProperties>
</file>